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4" r:id="rId5"/>
    <p:sldId id="26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5/11/2020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lbeing.admin.cam.ac.uk/activities-wellbe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647310" y="2523810"/>
            <a:ext cx="535067" cy="4451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966" y="5879401"/>
            <a:ext cx="2706312" cy="6738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5303" y="1627158"/>
            <a:ext cx="6618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https://www.wellbeing.admin.cam.ac.uk/activities-wellbeing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2581407"/>
            <a:ext cx="6888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Botanic Garden “wellness wander” – a virtual weekly 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Fitzwilliam Museum’s British art 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Environment and Energy photography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University Library e-books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Activities for Children via the Cambridge SPACE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Articles from the Sports Centre on exercising at home</a:t>
            </a:r>
            <a:endParaRPr lang="en-GB" sz="20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025" y="5100148"/>
            <a:ext cx="3596952" cy="156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10" y="5454243"/>
            <a:ext cx="1993565" cy="762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3200" y="509767"/>
            <a:ext cx="627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>
                    <a:lumMod val="85000"/>
                  </a:schemeClr>
                </a:solidFill>
              </a:rPr>
              <a:t>Wellbeing Activities</a:t>
            </a:r>
            <a:endParaRPr lang="en-GB" sz="54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2806C0-8AE3-4975-9946-CCD7005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30A82-8E4A-471C-A080-278975C952A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8F9E36-CD39-4DDD-927C-C07E8C070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37715" y="472420"/>
            <a:ext cx="731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PDN Wellbeing Contacts</a:t>
            </a:r>
            <a:endParaRPr lang="en-GB" sz="4800" b="1" u="sng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025" y="5100148"/>
            <a:ext cx="3596952" cy="1560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487" y="5721543"/>
            <a:ext cx="1993565" cy="762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3467" y="1752459"/>
            <a:ext cx="2376990" cy="52322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Aileen Jordan</a:t>
            </a:r>
            <a:endParaRPr lang="en-GB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1025" y="1713350"/>
            <a:ext cx="2802106" cy="52322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David Bainbridge</a:t>
            </a:r>
            <a:endParaRPr lang="en-GB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7788" y="3709357"/>
            <a:ext cx="2157149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Olivia Speed</a:t>
            </a:r>
            <a:endParaRPr lang="en-GB" sz="2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679" y="3970967"/>
            <a:ext cx="234925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Elaine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Murdie</a:t>
            </a:r>
            <a:endParaRPr lang="en-GB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6963" y="2754294"/>
            <a:ext cx="2266206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Jenny Morton</a:t>
            </a:r>
            <a:endParaRPr lang="en-GB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51" y="2869890"/>
            <a:ext cx="225517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Clare Rutland</a:t>
            </a:r>
            <a:endParaRPr lang="en-GB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478" y="3829264"/>
            <a:ext cx="2268411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Sophie Jones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1782" y="2902112"/>
            <a:ext cx="3906195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2">
                    <a:lumMod val="50000"/>
                  </a:schemeClr>
                </a:solidFill>
              </a:rPr>
              <a:t>Andrea </a:t>
            </a:r>
            <a:r>
              <a:rPr lang="en-GB" sz="2800" b="1" dirty="0" err="1">
                <a:solidFill>
                  <a:schemeClr val="tx2">
                    <a:lumMod val="50000"/>
                  </a:schemeClr>
                </a:solidFill>
              </a:rPr>
              <a:t>Dimitracopoulos</a:t>
            </a:r>
            <a:endParaRPr lang="en-GB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4492" y="1752459"/>
            <a:ext cx="2013657" cy="5232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Phil Garrett</a:t>
            </a:r>
            <a:endParaRPr lang="en-GB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9f523e8-c19a-4c21-b99c-0f470edd4a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A41179DC23345A99C66E8BAC4D9AA" ma:contentTypeVersion="9" ma:contentTypeDescription="Create a new document." ma:contentTypeScope="" ma:versionID="164f18e59af7450be973e38c18c4cdef">
  <xsd:schema xmlns:xsd="http://www.w3.org/2001/XMLSchema" xmlns:xs="http://www.w3.org/2001/XMLSchema" xmlns:p="http://schemas.microsoft.com/office/2006/metadata/properties" xmlns:ns3="f9f523e8-c19a-4c21-b99c-0f470edd4adb" targetNamespace="http://schemas.microsoft.com/office/2006/metadata/properties" ma:root="true" ma:fieldsID="40cfc3cb4f11f904240fc4811a97d960" ns3:_="">
    <xsd:import namespace="f9f523e8-c19a-4c21-b99c-0f470edd4a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523e8-c19a-4c21-b99c-0f470edd4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6A71AF-4CF2-4B95-BFB6-5C27500258C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9f523e8-c19a-4c21-b99c-0f470edd4ad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A992CC-467E-4F63-A7D5-ECBAA6572A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f523e8-c19a-4c21-b99c-0f470edd4a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73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Franklin Gothic Book</vt:lpstr>
      <vt:lpstr>Gill Sans MT</vt:lpstr>
      <vt:lpstr>Office Theme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2020-05-11T08:22:59Z</dcterms:created>
  <dcterms:modified xsi:type="dcterms:W3CDTF">2020-05-11T15:40:01Z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0x010100977A41179DC23345A99C66E8BAC4D9AA</vt:lpwstr>
  </property>
</Properties>
</file>