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02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A333E3-D5B2-455F-9440-572C58C830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3A8FA2-0F21-41C5-A8C2-55138DE6BF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F182D-5167-4D3A-AEBF-D49646DBB092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B5DD7-58FD-490B-A759-D125194CF0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7D9A5-F8CC-4176-B4FF-C3CED1FAFD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2771-0DDA-4B2E-851F-99223542A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25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4FD24-73B8-4129-A0CB-01766437E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8FAC6D-5A04-411F-9DD1-92EDD8D53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E4DD6-6C9E-4A0B-8C56-852B9EEC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F6CA3-5BED-48F8-9FE5-EF7E414AB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04756-4390-4589-8A33-750C4E57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904F78-9E52-424A-9117-8B57BD424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74915"/>
            <a:ext cx="12192000" cy="88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0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C692B-D22F-4A2D-8A1B-AC046DC40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E2C88B-ED54-46FE-BCDA-D3326B995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31D31-FBB1-48FC-8A49-FAC5ACCC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91B6F-6235-4C03-AE10-4BB3DA405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2173B-E517-47E6-80EA-A009E9EF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7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CB8ED-A1FB-496B-9B31-B2389E166E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9D21F-BC76-41BF-9052-61C67AAF5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43C08-A03F-458E-9571-59E24C97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1ACCB-B34B-48D1-91BD-4FC65575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0CBB2-B85E-45CE-AFA8-AC035E1C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5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7B42B-E92D-48F6-ABF6-81F897E8B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64833-3C74-4F70-901A-A00E0A1D5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B9796-8F16-4948-B9F4-99DA308A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A484D-683D-4930-85C2-5344B801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33664-915C-4789-B440-F6181837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80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413C-0DFF-40C4-BB1E-B27E308C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04D0B-E757-4E96-B1C1-68C12BB90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90594-58A3-4AA0-9930-FF655865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50167-1F30-486B-BA7B-17AAA53CF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262C5-7B92-4B48-9CC5-15AABDFAE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0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B0A70-68A5-4ECD-8A7E-35023527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EC6F-9981-4B6E-803F-C4563D3B2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A6797-BB9F-442A-9293-7475F7C06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AD45F-ACD5-493C-AA24-8DFF4E2CA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39520-DF16-42A2-8003-DFADCAB14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2C7EB-17C1-45D4-8ECD-24BC9E77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3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D0D1C-7D69-4C3E-8829-B5F5CE38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94FCC-C258-4B9B-BC75-AD20F3D52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46E43-4C14-46C3-A5E6-EBFC656F7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9C7B3B-20E1-40B6-BF64-08930B804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89189-59A2-433D-8984-AE7A2FE27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5E46BE-3DA0-45E7-9150-D47B9C66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90799-4B20-4261-8E4A-D1422F538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A5030-A6B3-4D7E-A72B-488CE0429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45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F3D3C-21C6-4967-BA88-56D39CE82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D2578-534B-4EBB-AF9B-A8B984AE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FA122-9BDD-4F91-B148-EB6C881D4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0DC13-B5B5-433B-A391-E6A73275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91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5B3CC7-8E9C-456D-A910-47492A04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4D2743-76CB-45AC-84F7-45759EB4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A692EB-274C-4DCC-8D31-C01D7760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94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E5449-83EE-4DE8-8469-BEFEAAC15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05228-D54A-4E97-8947-854CA08A7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9357B-A601-463D-A284-B2EDB0345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247D7-E253-4C4C-AB79-D8FC7807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B3E7E-DF9D-4BB8-BA9A-AFF7E5261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E9150-EB74-49BA-99A3-3B10C455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4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1D1E-12FC-46F5-845B-A143DE21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FD10C-6FF2-4457-B0A8-B785F046C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F2A317-9DD7-436C-8701-51A784920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72024-0DC4-4E74-B8C8-53DE49BAE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E4549-D133-4DDF-9605-7D27F41D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B2181-F652-4322-9EEC-C6CEF945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63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EECBB-C37F-4643-AD89-0BEF4441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766C5-C52D-4122-B519-7EA71E9DD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3A264-0A51-419D-9F9E-2B19A4C2D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BF6F-A5BF-4279-A08C-F1574A1DCEA3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4FBCE-2813-4483-A217-E668B20F3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977FD-7F08-4DE9-9B15-C23765ECC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D1C9A-8FFA-4384-ADAE-EBA6208DB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5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FAC9CDC-86AA-47A7-BE37-51367105BA94}"/>
              </a:ext>
            </a:extLst>
          </p:cNvPr>
          <p:cNvSpPr txBox="1"/>
          <p:nvPr/>
        </p:nvSpPr>
        <p:spPr>
          <a:xfrm>
            <a:off x="728869" y="675860"/>
            <a:ext cx="27703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latin typeface="Bahnschrift" panose="020B0502040204020203" pitchFamily="34" charset="0"/>
              </a:rPr>
              <a:t>Text box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4C47EC-AAC1-408A-A635-8C7ED19AB55B}"/>
              </a:ext>
            </a:extLst>
          </p:cNvPr>
          <p:cNvSpPr txBox="1"/>
          <p:nvPr/>
        </p:nvSpPr>
        <p:spPr>
          <a:xfrm>
            <a:off x="728869" y="1599189"/>
            <a:ext cx="10734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Bahnschrift" panose="020B0502040204020203" pitchFamily="34" charset="0"/>
              </a:rPr>
              <a:t>Text box</a:t>
            </a:r>
          </a:p>
        </p:txBody>
      </p:sp>
    </p:spTree>
    <p:extLst>
      <p:ext uri="{BB962C8B-B14F-4D97-AF65-F5344CB8AC3E}">
        <p14:creationId xmlns:p14="http://schemas.microsoft.com/office/powerpoint/2010/main" val="425009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Inchingolo</dc:creator>
  <cp:lastModifiedBy>Roberto Inchingolo</cp:lastModifiedBy>
  <cp:revision>1</cp:revision>
  <dcterms:created xsi:type="dcterms:W3CDTF">2020-01-29T17:04:04Z</dcterms:created>
  <dcterms:modified xsi:type="dcterms:W3CDTF">2020-01-29T17:10:49Z</dcterms:modified>
</cp:coreProperties>
</file>