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1F81F-7A20-1B4A-9A50-2BE7112521D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CE8D5-5C5A-AC46-ADEB-A0A93F2EF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E8D5-5C5A-AC46-ADEB-A0A93F2EFA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55BA-09F1-094A-8582-4FE97D58D187}" type="datetimeFigureOut">
              <a:rPr lang="en-US" smtClean="0"/>
              <a:t>30/08/15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9E7E8-7A20-354A-92E6-645917E7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3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8" y="419010"/>
            <a:ext cx="8432053" cy="59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520700"/>
            <a:ext cx="87503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9" y="342901"/>
            <a:ext cx="8741596" cy="58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60" y="355600"/>
            <a:ext cx="8628453" cy="57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8" y="518755"/>
            <a:ext cx="8523707" cy="56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12" y="498452"/>
            <a:ext cx="8455288" cy="55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3" y="381000"/>
            <a:ext cx="8589180" cy="57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8" y="330200"/>
            <a:ext cx="8746292" cy="59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9" y="393701"/>
            <a:ext cx="8782688" cy="5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6" y="368300"/>
            <a:ext cx="8851038" cy="59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4" y="317500"/>
            <a:ext cx="8707013" cy="5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8" y="355600"/>
            <a:ext cx="8787278" cy="59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</Words>
  <Application>Microsoft Macintosh PowerPoint</Application>
  <PresentationFormat>On-screen Show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Johnson</dc:creator>
  <cp:lastModifiedBy>Martin Johnson</cp:lastModifiedBy>
  <cp:revision>11</cp:revision>
  <dcterms:created xsi:type="dcterms:W3CDTF">2015-08-06T18:40:22Z</dcterms:created>
  <dcterms:modified xsi:type="dcterms:W3CDTF">2015-08-30T13:40:46Z</dcterms:modified>
</cp:coreProperties>
</file>