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6" r:id="rId3"/>
    <p:sldId id="257" r:id="rId4"/>
    <p:sldId id="261" r:id="rId5"/>
    <p:sldId id="265" r:id="rId6"/>
    <p:sldId id="264" r:id="rId7"/>
    <p:sldId id="260" r:id="rId8"/>
    <p:sldId id="262" r:id="rId9"/>
    <p:sldId id="263" r:id="rId10"/>
    <p:sldId id="258" r:id="rId11"/>
    <p:sldId id="266" r:id="rId12"/>
    <p:sldId id="269" r:id="rId13"/>
    <p:sldId id="270" r:id="rId14"/>
    <p:sldId id="272" r:id="rId15"/>
    <p:sldId id="271" r:id="rId16"/>
    <p:sldId id="259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9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55365-F35A-E548-ADF0-07D5D3675ED2}" type="datetimeFigureOut">
              <a:rPr lang="en-US" smtClean="0"/>
              <a:t>30/08/15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3D4BB-30AC-7147-9BAB-8DD91F54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0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446017"/>
            <a:ext cx="8013700" cy="543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5239" y="6252625"/>
            <a:ext cx="2945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Jean Purdy and Bob Edwards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2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475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119" y="1465459"/>
            <a:ext cx="1058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“</a:t>
            </a:r>
            <a:r>
              <a:rPr lang="en-US" b="1" dirty="0" err="1" smtClean="0">
                <a:solidFill>
                  <a:srgbClr val="FFFFFF"/>
                </a:solidFill>
              </a:rPr>
              <a:t>Amo</a:t>
            </a:r>
            <a:r>
              <a:rPr lang="en-US" b="1" dirty="0" smtClean="0">
                <a:solidFill>
                  <a:srgbClr val="FFFFFF"/>
                </a:solidFill>
              </a:rPr>
              <a:t>”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Amoroso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9936" y="6021704"/>
            <a:ext cx="163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Lynne </a:t>
            </a:r>
            <a:r>
              <a:rPr lang="en-US" b="1" dirty="0" err="1" smtClean="0">
                <a:solidFill>
                  <a:srgbClr val="FFFFFF"/>
                </a:solidFill>
              </a:rPr>
              <a:t>Selwood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212" y="183317"/>
            <a:ext cx="3756351" cy="53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0"/>
            <a:ext cx="32664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942" y="2147421"/>
            <a:ext cx="15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Francois </a:t>
            </a:r>
            <a:r>
              <a:rPr lang="en-US" b="1" dirty="0">
                <a:solidFill>
                  <a:schemeClr val="bg1"/>
                </a:solidFill>
              </a:rPr>
              <a:t>J</a:t>
            </a:r>
            <a:r>
              <a:rPr lang="en-US" b="1" dirty="0" smtClean="0">
                <a:solidFill>
                  <a:schemeClr val="bg1"/>
                </a:solidFill>
              </a:rPr>
              <a:t>acob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3942" y="2147421"/>
            <a:ext cx="1418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Jonathan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Van </a:t>
            </a:r>
            <a:r>
              <a:rPr lang="en-US" b="1" dirty="0" err="1" smtClean="0">
                <a:solidFill>
                  <a:schemeClr val="bg1"/>
                </a:solidFill>
              </a:rPr>
              <a:t>Blerkom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987" y="-34841"/>
            <a:ext cx="5865198" cy="71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4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3942" y="2147421"/>
            <a:ext cx="126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Shanta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</a:t>
            </a:r>
            <a:r>
              <a:rPr lang="en-US" b="1" dirty="0" err="1" smtClean="0">
                <a:solidFill>
                  <a:schemeClr val="bg1"/>
                </a:solidFill>
              </a:rPr>
              <a:t>ao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0"/>
            <a:ext cx="368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4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3942" y="2147421"/>
            <a:ext cx="15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Mum and Dad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569" y="0"/>
            <a:ext cx="4947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93" y="0"/>
            <a:ext cx="41781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4511" y="1828335"/>
            <a:ext cx="160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Tibby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M</a:t>
            </a:r>
            <a:r>
              <a:rPr lang="en-US" b="1" dirty="0" smtClean="0">
                <a:solidFill>
                  <a:srgbClr val="FFFFFF"/>
                </a:solidFill>
              </a:rPr>
              <a:t>arshall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885" y="0"/>
            <a:ext cx="59805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964" y="1814378"/>
            <a:ext cx="194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Bob Edwards with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Louise and Alistair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0"/>
            <a:ext cx="46750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649" y="1967902"/>
            <a:ext cx="934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Patrick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Steptoe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5998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5998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638" y="13952"/>
            <a:ext cx="563239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855" y="2009773"/>
            <a:ext cx="2690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Ruth Fowler-Edwards</a:t>
            </a:r>
          </a:p>
          <a:p>
            <a:r>
              <a:rPr lang="en-US" b="1" dirty="0">
                <a:solidFill>
                  <a:srgbClr val="FFFFFF"/>
                </a:solidFill>
              </a:rPr>
              <a:t>w</a:t>
            </a:r>
            <a:r>
              <a:rPr lang="en-US" b="1" dirty="0" smtClean="0">
                <a:solidFill>
                  <a:srgbClr val="FFFFFF"/>
                </a:solidFill>
              </a:rPr>
              <a:t>ith the Nobel medal she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collected on behalf of Bob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70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6" y="94094"/>
            <a:ext cx="7616158" cy="67080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1797" y="1451502"/>
            <a:ext cx="919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Sir Alan </a:t>
            </a:r>
          </a:p>
          <a:p>
            <a:r>
              <a:rPr lang="en-US" b="1" dirty="0" err="1">
                <a:solidFill>
                  <a:srgbClr val="FFFFFF"/>
                </a:solidFill>
              </a:rPr>
              <a:t>P</a:t>
            </a:r>
            <a:r>
              <a:rPr lang="en-US" b="1" dirty="0" err="1" smtClean="0">
                <a:solidFill>
                  <a:srgbClr val="FFFFFF"/>
                </a:solidFill>
              </a:rPr>
              <a:t>arkes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35" y="0"/>
            <a:ext cx="8073326" cy="6071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5402" y="6350322"/>
            <a:ext cx="3178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Bunny Austin and Bob Edwards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605" y="0"/>
            <a:ext cx="64889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649" y="1688767"/>
            <a:ext cx="1022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“</a:t>
            </a:r>
            <a:r>
              <a:rPr lang="en-US" b="1" dirty="0" err="1" smtClean="0">
                <a:solidFill>
                  <a:srgbClr val="FFFFFF"/>
                </a:solidFill>
              </a:rPr>
              <a:t>Bobski</a:t>
            </a:r>
            <a:r>
              <a:rPr lang="en-US" b="1" dirty="0" smtClean="0">
                <a:solidFill>
                  <a:srgbClr val="FFFFFF"/>
                </a:solidFill>
              </a:rPr>
              <a:t>”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Szulman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7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88" y="0"/>
            <a:ext cx="48871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974" y="2302864"/>
            <a:ext cx="1304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Dame Anne</a:t>
            </a:r>
          </a:p>
          <a:p>
            <a:r>
              <a:rPr lang="en-US" b="1" dirty="0">
                <a:solidFill>
                  <a:srgbClr val="FFFFFF"/>
                </a:solidFill>
              </a:rPr>
              <a:t>M</a:t>
            </a:r>
            <a:r>
              <a:rPr lang="en-US" b="1" dirty="0" smtClean="0">
                <a:solidFill>
                  <a:srgbClr val="FFFFFF"/>
                </a:solidFill>
              </a:rPr>
              <a:t>cLaren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92202" y="2629144"/>
            <a:ext cx="2604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FFFF"/>
                </a:solidFill>
              </a:rPr>
              <a:t>Andrzej Tarkowski </a:t>
            </a:r>
            <a:endParaRPr lang="pl-PL" b="1" dirty="0" smtClea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18" y="0"/>
            <a:ext cx="4037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089" y="181438"/>
            <a:ext cx="3948192" cy="6604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0129" y="1674810"/>
            <a:ext cx="119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Mary Lyon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64</Words>
  <Application>Microsoft Macintosh PowerPoint</Application>
  <PresentationFormat>On-screen Show (4:3)</PresentationFormat>
  <Paragraphs>26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Johnson</dc:creator>
  <cp:lastModifiedBy>Martin Johnson</cp:lastModifiedBy>
  <cp:revision>26</cp:revision>
  <dcterms:created xsi:type="dcterms:W3CDTF">2015-08-13T11:16:10Z</dcterms:created>
  <dcterms:modified xsi:type="dcterms:W3CDTF">2015-08-30T15:43:21Z</dcterms:modified>
</cp:coreProperties>
</file>